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1"/>
  </p:notesMasterIdLst>
  <p:handoutMasterIdLst>
    <p:handoutMasterId r:id="rId12"/>
  </p:handoutMasterIdLst>
  <p:sldIdLst>
    <p:sldId id="262" r:id="rId5"/>
    <p:sldId id="337" r:id="rId6"/>
    <p:sldId id="338" r:id="rId7"/>
    <p:sldId id="342" r:id="rId8"/>
    <p:sldId id="343" r:id="rId9"/>
    <p:sldId id="332" r:id="rId10"/>
  </p:sldIdLst>
  <p:sldSz cx="12192000" cy="6858000"/>
  <p:notesSz cx="6797675" cy="9926638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222D4B-D69B-4558-B1E5-F998AAC148DA}" v="1765" dt="2024-04-09T11:27:55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ys stil 3 – uthev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ddels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5A54CB-6BEE-47C9-A90F-ECFF13D4B393}" type="datetime1">
              <a:rPr lang="nb-NO" smtClean="0"/>
              <a:t>10.04.2024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A428EDD-3F68-4E2C-BF31-17F1B28D6407}" type="datetime1">
              <a:rPr lang="nb-NO" smtClean="0"/>
              <a:t>10.04.2024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/>
              <a:t>Klikk for å redigere tekststiler i malen</a:t>
            </a:r>
            <a:endParaRPr lang="en-US"/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ktangel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ktangel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ktangel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tt linj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tt linj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tt linj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6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20" name="Plassholder for dato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1D14F8CF-5B09-4149-B0A4-C0C8DAC05321}" type="datetime1">
              <a:rPr lang="nb-NO" smtClean="0"/>
              <a:t>10.04.2024</a:t>
            </a:fld>
            <a:endParaRPr lang="en-US"/>
          </a:p>
        </p:txBody>
      </p:sp>
      <p:sp>
        <p:nvSpPr>
          <p:cNvPr id="21" name="Plassholder for bunntekst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FDA4B3-16A7-44EE-B925-3628D6D72B45}" type="datetime1">
              <a:rPr lang="nb-NO" smtClean="0"/>
              <a:t>10.04.2024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6291E1-4CE3-46AC-98AA-97688AAE94A1}" type="datetime1">
              <a:rPr lang="nb-NO" smtClean="0"/>
              <a:t>10.04.2024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1B6DE5-D88B-4075-B89D-A7798C25BD69}" type="datetime1">
              <a:rPr lang="nb-NO" smtClean="0"/>
              <a:t>10.04.2024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ktangel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ktangel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ktangel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6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en-US"/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tt linj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tt linj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tt linj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A6F5E7FB-2BCD-49E3-8D54-10D9C2266E1B}" type="datetime1">
              <a:rPr lang="nb-NO" smtClean="0"/>
              <a:t>10.04.2024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 i malen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8C9514-9375-4FD5-B82F-524F01120661}" type="datetime1">
              <a:rPr lang="nb-NO" smtClean="0"/>
              <a:t>10.04.2024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D22853-B34B-4CFB-BBCE-95B38E09604E}" type="datetime1">
              <a:rPr lang="nb-NO" smtClean="0"/>
              <a:t>10.04.2024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D810BB-9D6F-4FAE-932A-20F7CB94845C}" type="datetime1">
              <a:rPr lang="nb-NO" smtClean="0"/>
              <a:t>10.04.2024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50A54F-455B-4D23-A318-4E13545D6F5D}" type="datetime1">
              <a:rPr lang="nb-NO" smtClean="0"/>
              <a:t>10.04.2024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97CE3329-6703-47C3-BC0F-1466FDE55F4E}" type="datetime1">
              <a:rPr lang="nb-NO" smtClean="0"/>
              <a:t>10.04.2024</a:t>
            </a:fld>
            <a:endParaRPr lang="en-US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ssholder for bild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D54C4EB-1104-47FB-91F3-9EB229C6F027}" type="datetime1">
              <a:rPr lang="nb-NO" smtClean="0"/>
              <a:t>10.04.2024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ktangel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ktangel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ktangel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 i malen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2B9E9A7-68DD-44A0-9F4E-B84E5ABC230A}" type="datetime1">
              <a:rPr lang="nb-NO" smtClean="0"/>
              <a:t>10.04.2024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ssholder for bilde 6" descr="Et bilde som inneholder himmel, utendørs, bygning, bakke&#10;&#10;Automatisk generert beskrivelse">
            <a:extLst>
              <a:ext uri="{FF2B5EF4-FFF2-40B4-BE49-F238E27FC236}">
                <a16:creationId xmlns:a16="http://schemas.microsoft.com/office/drawing/2014/main" id="{E6AD02C2-8B8F-F3E9-CBAE-BF4E23EACDD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2" r="16082"/>
          <a:stretch>
            <a:fillRect/>
          </a:stretch>
        </p:blipFill>
        <p:spPr/>
      </p:pic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AC03649-1D4C-9612-64DD-D74BAE71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D54C4EB-1104-47FB-91F3-9EB229C6F027}" type="datetime1">
              <a:rPr lang="nb-NO" smtClean="0"/>
              <a:t>10.04.2024</a:t>
            </a:fld>
            <a:endParaRPr lang="en-US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D387BB3B-7392-8684-C5BC-4FEB267E5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0" y="585926"/>
            <a:ext cx="3144774" cy="1463592"/>
          </a:xfrm>
        </p:spPr>
        <p:txBody>
          <a:bodyPr/>
          <a:lstStyle/>
          <a:p>
            <a:r>
              <a:rPr lang="nb-NO" sz="3600" dirty="0">
                <a:latin typeface="Bernard MT Condensed" panose="02050806060905020404" pitchFamily="18" charset="0"/>
              </a:rPr>
              <a:t>   Fosen-nettverk</a:t>
            </a:r>
            <a:br>
              <a:rPr lang="nb-NO" sz="3600" dirty="0">
                <a:latin typeface="Bernard MT Condensed" panose="02050806060905020404" pitchFamily="18" charset="0"/>
              </a:rPr>
            </a:br>
            <a:r>
              <a:rPr lang="nb-NO" sz="3600" dirty="0">
                <a:latin typeface="Bernard MT Condensed" panose="02050806060905020404" pitchFamily="18" charset="0"/>
              </a:rPr>
              <a:t>     april 2024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7A5A852-A9A9-DBBF-DC5F-78EAAAC9C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/>
          </a:p>
          <a:p>
            <a:r>
              <a:rPr lang="nb-NO" sz="2000" b="1" dirty="0">
                <a:sym typeface="Wingdings" panose="05000000000000000000" pitchFamily="2" charset="2"/>
              </a:rPr>
              <a:t>    Utviklingsarbeid- til besvær eller begjær?</a:t>
            </a:r>
          </a:p>
          <a:p>
            <a:endParaRPr lang="nb-NO" sz="2000" b="1" dirty="0">
              <a:sym typeface="Wingdings" panose="05000000000000000000" pitchFamily="2" charset="2"/>
            </a:endParaRPr>
          </a:p>
          <a:p>
            <a:r>
              <a:rPr lang="nb-NO" sz="2000" b="1" dirty="0">
                <a:sym typeface="Wingdings" panose="05000000000000000000" pitchFamily="2" charset="2"/>
              </a:rPr>
              <a:t>Erfaringer fra et (kanskje) litt for langt liv som skoleleder</a:t>
            </a:r>
          </a:p>
          <a:p>
            <a:endParaRPr lang="nb-NO" sz="2000" b="1" dirty="0">
              <a:sym typeface="Wingdings" panose="05000000000000000000" pitchFamily="2" charset="2"/>
            </a:endParaRPr>
          </a:p>
          <a:p>
            <a:r>
              <a:rPr lang="nb-NO" sz="3600" b="1" dirty="0">
                <a:sym typeface="Wingdings" panose="05000000000000000000" pitchFamily="2" charset="2"/>
              </a:rPr>
              <a:t>        💥💥</a:t>
            </a:r>
          </a:p>
        </p:txBody>
      </p:sp>
    </p:spTree>
    <p:extLst>
      <p:ext uri="{BB962C8B-B14F-4D97-AF65-F5344CB8AC3E}">
        <p14:creationId xmlns:p14="http://schemas.microsoft.com/office/powerpoint/2010/main" val="147591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1BBE63-096F-7ACF-24B3-2B68360A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53546"/>
          </a:xfrm>
        </p:spPr>
        <p:txBody>
          <a:bodyPr>
            <a:normAutofit/>
          </a:bodyPr>
          <a:lstStyle/>
          <a:p>
            <a:r>
              <a:rPr lang="nb-NO" dirty="0"/>
              <a:t>Kort om meg og oss på </a:t>
            </a:r>
            <a:r>
              <a:rPr lang="nb-NO" dirty="0" err="1"/>
              <a:t>Åsly</a:t>
            </a:r>
            <a:r>
              <a:rPr lang="nb-NO" dirty="0"/>
              <a:t>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71C832-A3AB-8F12-DB48-83AF7045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66648"/>
            <a:ext cx="10058400" cy="4786096"/>
          </a:xfrm>
        </p:spPr>
        <p:txBody>
          <a:bodyPr>
            <a:normAutofit fontScale="92500" lnSpcReduction="10000"/>
          </a:bodyPr>
          <a:lstStyle/>
          <a:p>
            <a:endParaRPr lang="nb-NO" sz="2400" dirty="0"/>
          </a:p>
          <a:p>
            <a:r>
              <a:rPr lang="nb-NO" sz="2400" b="1" dirty="0"/>
              <a:t>Meg</a:t>
            </a:r>
            <a:r>
              <a:rPr lang="nb-NO" sz="2400" dirty="0"/>
              <a:t>: Snart 30 års erfaring som skoleleder , både i store og små kommuner, by og land, Som lærer, inspektør/avdelingsleder, rektor, oppvekstsjef, tillitsvalgt.</a:t>
            </a:r>
          </a:p>
          <a:p>
            <a:r>
              <a:rPr lang="nb-NO" sz="2400" b="1" dirty="0" err="1"/>
              <a:t>Åsly</a:t>
            </a:r>
            <a:r>
              <a:rPr lang="nb-NO" sz="2400" b="1" dirty="0"/>
              <a:t> skole</a:t>
            </a:r>
            <a:r>
              <a:rPr lang="nb-NO" sz="2400" dirty="0"/>
              <a:t>:</a:t>
            </a:r>
          </a:p>
          <a:p>
            <a:pPr marL="0" indent="0">
              <a:buNone/>
            </a:pPr>
            <a:r>
              <a:rPr lang="nb-NO" sz="2400" dirty="0"/>
              <a:t>- 1-10 skole med </a:t>
            </a:r>
            <a:r>
              <a:rPr lang="nb-NO" sz="2400" dirty="0" err="1"/>
              <a:t>ca</a:t>
            </a:r>
            <a:r>
              <a:rPr lang="nb-NO" sz="2400" dirty="0"/>
              <a:t> 450 elever og rundt 80 ansatte</a:t>
            </a:r>
          </a:p>
          <a:p>
            <a:pPr marL="0" indent="0">
              <a:buNone/>
            </a:pPr>
            <a:r>
              <a:rPr lang="nb-NO" sz="2400" dirty="0"/>
              <a:t>- Fosens største grunnskole</a:t>
            </a:r>
          </a:p>
          <a:p>
            <a:pPr marL="0" indent="0">
              <a:buNone/>
            </a:pPr>
            <a:r>
              <a:rPr lang="nb-NO" sz="2400" dirty="0"/>
              <a:t>- Sentralt plassert i Rissa sentrum. 1 av 6 grunnskoler i Indre Fosen kommune, der 4 av  de andre skolene også har 1.-10.trinn.</a:t>
            </a:r>
          </a:p>
          <a:p>
            <a:pPr marL="0" indent="0">
              <a:buNone/>
            </a:pPr>
            <a:r>
              <a:rPr lang="nb-NO" sz="2400" dirty="0"/>
              <a:t>- Ressursgruppe IP </a:t>
            </a:r>
            <a:r>
              <a:rPr lang="nb-NO" sz="2400" dirty="0" err="1"/>
              <a:t>Åsly</a:t>
            </a:r>
            <a:r>
              <a:rPr lang="nb-NO" sz="2400" dirty="0"/>
              <a:t>: 3 lærere, 2 </a:t>
            </a:r>
            <a:r>
              <a:rPr lang="nb-NO" sz="2400" dirty="0" err="1"/>
              <a:t>avd</a:t>
            </a:r>
            <a:r>
              <a:rPr lang="nb-NO" sz="2400" dirty="0"/>
              <a:t> ledere, SFO-leder,   </a:t>
            </a:r>
            <a:r>
              <a:rPr lang="nb-NO" sz="2400" dirty="0" err="1"/>
              <a:t>spes.ped.leder</a:t>
            </a:r>
            <a:r>
              <a:rPr lang="nb-NO" sz="2400" dirty="0"/>
              <a:t>, PPT rep, rektor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333525-3092-0689-138E-81B7ED4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10.04.2024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1BBE63-096F-7ACF-24B3-2B68360A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99212"/>
          </a:xfrm>
        </p:spPr>
        <p:txBody>
          <a:bodyPr>
            <a:normAutofit fontScale="90000"/>
          </a:bodyPr>
          <a:lstStyle/>
          <a:p>
            <a:r>
              <a:rPr lang="nb-NO" dirty="0"/>
              <a:t>«Faktaboks» sett fra skolelederperspektivet: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71C832-A3AB-8F12-DB48-83AF7045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88533"/>
            <a:ext cx="10058400" cy="48268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b="1" u="sng" dirty="0"/>
              <a:t>Skolesektorens helt spesielle utfordringer i et utviklingsperspektiv:</a:t>
            </a:r>
          </a:p>
          <a:p>
            <a:r>
              <a:rPr lang="nb-NO" sz="2200" dirty="0"/>
              <a:t>Rammefaktorene: skiftende politiske «strømninger» både statlig, regionalt og lokalt. </a:t>
            </a:r>
          </a:p>
          <a:p>
            <a:r>
              <a:rPr lang="nb-NO" sz="2200" dirty="0"/>
              <a:t>Mangelfull stabilitet i ledelse</a:t>
            </a:r>
          </a:p>
          <a:p>
            <a:r>
              <a:rPr lang="nb-NO" sz="2200" dirty="0"/>
              <a:t>Skolens mandat er uendelig og i stadig endring. Kompetansebehovet likeså</a:t>
            </a:r>
          </a:p>
          <a:p>
            <a:r>
              <a:rPr lang="nb-NO" sz="2200" dirty="0"/>
              <a:t>Et EVIG jag etter nok og riktig tidsbruk</a:t>
            </a:r>
          </a:p>
          <a:p>
            <a:r>
              <a:rPr lang="nb-NO" sz="2200" dirty="0"/>
              <a:t>Pedagogenes evne og vilje til faglig oppdatering- et resultat av hverdagene?</a:t>
            </a:r>
          </a:p>
          <a:p>
            <a:r>
              <a:rPr lang="nb-NO" sz="2200" dirty="0"/>
              <a:t>«Alle» mener noe om skole, alle har egne erfaringer (elev/foresatt)</a:t>
            </a:r>
          </a:p>
          <a:p>
            <a:endParaRPr lang="nb-NO" sz="22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333525-3092-0689-138E-81B7ED4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10.04.2024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3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1BBE63-096F-7ACF-24B3-2B68360A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99212"/>
          </a:xfrm>
        </p:spPr>
        <p:txBody>
          <a:bodyPr>
            <a:normAutofit fontScale="90000"/>
          </a:bodyPr>
          <a:lstStyle/>
          <a:p>
            <a:r>
              <a:rPr lang="nb-NO" dirty="0"/>
              <a:t>           </a:t>
            </a:r>
            <a:r>
              <a:rPr lang="nb-NO" sz="3600" dirty="0"/>
              <a:t>Verden sett fra </a:t>
            </a:r>
            <a:r>
              <a:rPr lang="nb-NO" sz="3600" dirty="0" err="1"/>
              <a:t>Åsly</a:t>
            </a:r>
            <a:r>
              <a:rPr lang="nb-NO" sz="3600" dirty="0"/>
              <a:t> skole-</a:t>
            </a:r>
            <a:br>
              <a:rPr lang="nb-NO" sz="3600" dirty="0"/>
            </a:br>
            <a:r>
              <a:rPr lang="nb-NO" sz="3600" dirty="0"/>
              <a:t>            «</a:t>
            </a:r>
            <a:r>
              <a:rPr lang="nb-NO" sz="3600" dirty="0" err="1"/>
              <a:t>hemmere</a:t>
            </a:r>
            <a:r>
              <a:rPr lang="nb-NO" sz="3600" dirty="0"/>
              <a:t> og fremmere»: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71C832-A3AB-8F12-DB48-83AF7045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27200"/>
            <a:ext cx="10058400" cy="4488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 err="1"/>
              <a:t>Hemmere</a:t>
            </a:r>
            <a:r>
              <a:rPr lang="nb-NO" sz="2000" dirty="0"/>
              <a:t>:</a:t>
            </a:r>
          </a:p>
          <a:p>
            <a:r>
              <a:rPr lang="nb-NO" sz="2000" dirty="0"/>
              <a:t> Mange ansatte-krevende å finne balansen for at </a:t>
            </a:r>
            <a:r>
              <a:rPr lang="nb-NO" sz="2000" u="sng" dirty="0"/>
              <a:t>alle</a:t>
            </a:r>
            <a:r>
              <a:rPr lang="nb-NO" sz="2000" dirty="0"/>
              <a:t> opplever involvering og inkludering i felles utviklingsarbeid</a:t>
            </a:r>
          </a:p>
          <a:p>
            <a:r>
              <a:rPr lang="nb-NO" sz="2000" dirty="0"/>
              <a:t> To arbeidsavtaler som styrer hverdagen- noen opplever seg mere «verdt» enn andre</a:t>
            </a:r>
          </a:p>
          <a:p>
            <a:r>
              <a:rPr lang="nb-NO" sz="2000" dirty="0"/>
              <a:t>De økonomiske rammevilkårene setter klare begrenser på fleksibilitet rundt møtetidspunkt og mulig frikjøp til møter</a:t>
            </a:r>
          </a:p>
          <a:p>
            <a:r>
              <a:rPr lang="nb-NO" sz="2000" dirty="0"/>
              <a:t>Krevende øvelse å få  god nok utnyttelse av ubunden arbeidstid (1-10, kontakt/faglærere, pauseavvikling, møter, oppfølging av enkeltelever mm)</a:t>
            </a:r>
          </a:p>
          <a:p>
            <a:r>
              <a:rPr lang="nb-NO" sz="2000" dirty="0"/>
              <a:t>Koordinering/styring/oppfølging av over 50 enkeltvedtak, der rundt 30 av disse er elever med store, sammensatte lærevansker</a:t>
            </a:r>
          </a:p>
          <a:p>
            <a:endParaRPr lang="nb-NO" sz="2000" dirty="0"/>
          </a:p>
          <a:p>
            <a:r>
              <a:rPr lang="nb-NO" sz="2000" dirty="0"/>
              <a:t>    </a:t>
            </a:r>
          </a:p>
          <a:p>
            <a:endParaRPr lang="nb-NO" sz="20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333525-3092-0689-138E-81B7ED4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10.04.2024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2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1BBE63-096F-7ACF-24B3-2B68360A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76606"/>
          </a:xfrm>
        </p:spPr>
        <p:txBody>
          <a:bodyPr>
            <a:normAutofit fontScale="90000"/>
          </a:bodyPr>
          <a:lstStyle/>
          <a:p>
            <a:r>
              <a:rPr lang="nb-NO" dirty="0"/>
              <a:t>           </a:t>
            </a:r>
            <a:r>
              <a:rPr lang="nb-NO" sz="3100" dirty="0"/>
              <a:t>Verden sett fra </a:t>
            </a:r>
            <a:r>
              <a:rPr lang="nb-NO" sz="3100" dirty="0" err="1"/>
              <a:t>Åsly</a:t>
            </a:r>
            <a:r>
              <a:rPr lang="nb-NO" sz="3100" dirty="0"/>
              <a:t> skole-</a:t>
            </a:r>
            <a:br>
              <a:rPr lang="nb-NO" sz="3100" dirty="0"/>
            </a:br>
            <a:r>
              <a:rPr lang="nb-NO" sz="3100" dirty="0"/>
              <a:t>               «</a:t>
            </a:r>
            <a:r>
              <a:rPr lang="nb-NO" sz="3100" dirty="0" err="1"/>
              <a:t>hemmere</a:t>
            </a:r>
            <a:r>
              <a:rPr lang="nb-NO" sz="3100" dirty="0"/>
              <a:t> og fremmere»: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71C832-A3AB-8F12-DB48-83AF7045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05467"/>
            <a:ext cx="10058400" cy="4809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/>
              <a:t>Fremmere:</a:t>
            </a:r>
          </a:p>
          <a:p>
            <a:r>
              <a:rPr lang="nb-NO" sz="2200" dirty="0"/>
              <a:t>   Tilstedeværende og synlig ledelse som anerkjenner de ansattes arbeidshverdag.  Viktig å bygge relasjoner</a:t>
            </a:r>
          </a:p>
          <a:p>
            <a:r>
              <a:rPr lang="nb-NO" sz="2200" dirty="0"/>
              <a:t>  En ledelse som tar tydelige valg og som vet hvor de vil- og som samtidig er god på å håndtere endringer når de oppstår</a:t>
            </a:r>
          </a:p>
          <a:p>
            <a:r>
              <a:rPr lang="nb-NO" sz="2200" dirty="0"/>
              <a:t>Forstå at det ALLTID vil finnes både med- og </a:t>
            </a:r>
            <a:r>
              <a:rPr lang="nb-NO" sz="2200" dirty="0" err="1"/>
              <a:t>motarbeidere</a:t>
            </a:r>
            <a:r>
              <a:rPr lang="nb-NO" sz="2200" dirty="0"/>
              <a:t>. Lete etter de «lange armene». </a:t>
            </a:r>
          </a:p>
          <a:p>
            <a:r>
              <a:rPr lang="nb-NO" sz="2200" dirty="0"/>
              <a:t>Som ledelse er det alltid viktig å se, forstå, opplyse og påvirke skoleeier , både på eget nivå- og på overordnet nivå (administrativt og politisk)</a:t>
            </a:r>
          </a:p>
          <a:p>
            <a:r>
              <a:rPr lang="nb-NO" sz="2200" dirty="0"/>
              <a:t>Sett tydelige krav- og følg opp. Skolen består av ledere på ulike nivå, med høy integritet. Vær både tålmodig og utålmodig.</a:t>
            </a:r>
          </a:p>
          <a:p>
            <a:endParaRPr lang="nb-NO" sz="20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333525-3092-0689-138E-81B7ED4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10.04.2024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0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ØD: Nils Arne Eggen hjemme i huset sitt på Fannrem. Foto: Bjørn Langsem / Dagbladet">
            <a:extLst>
              <a:ext uri="{FF2B5EF4-FFF2-40B4-BE49-F238E27FC236}">
                <a16:creationId xmlns:a16="http://schemas.microsoft.com/office/drawing/2014/main" id="{74E0F4B9-41B9-6401-7165-ED897F3B0B23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4" r="13803" b="-2"/>
          <a:stretch/>
        </p:blipFill>
        <p:spPr bwMode="auto">
          <a:xfrm>
            <a:off x="228599" y="237744"/>
            <a:ext cx="7696201" cy="638251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C97354-1A50-0831-D28F-A96CABE2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4C1B6DE5-D88B-4075-B89D-A7798C25BD69}" type="datetime1">
              <a:rPr lang="nb-NO" smtClean="0"/>
              <a:pPr rtl="0">
                <a:spcAft>
                  <a:spcPts val="600"/>
                </a:spcAft>
              </a:pPr>
              <a:t>10.04.2024</a:t>
            </a:fld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0E62386-02A2-978A-18B2-CE04721B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rmAutofit/>
          </a:bodyPr>
          <a:lstStyle/>
          <a:p>
            <a:r>
              <a:rPr lang="nb-NO"/>
              <a:t>Godfot-teorien….</a:t>
            </a:r>
          </a:p>
        </p:txBody>
      </p:sp>
      <p:sp>
        <p:nvSpPr>
          <p:cNvPr id="1031" name="Text Placeholder 4">
            <a:extLst>
              <a:ext uri="{FF2B5EF4-FFF2-40B4-BE49-F238E27FC236}">
                <a16:creationId xmlns:a16="http://schemas.microsoft.com/office/drawing/2014/main" id="{9FE7BC73-774E-DD79-59DB-732F28CD0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/>
          <a:lstStyle/>
          <a:p>
            <a:r>
              <a:rPr lang="en-US" dirty="0" err="1"/>
              <a:t>Kjenn</a:t>
            </a:r>
            <a:r>
              <a:rPr lang="en-US" dirty="0"/>
              <a:t> dine </a:t>
            </a:r>
            <a:r>
              <a:rPr lang="en-US" dirty="0" err="1"/>
              <a:t>omgivelser</a:t>
            </a:r>
            <a:r>
              <a:rPr lang="en-US" dirty="0"/>
              <a:t>, bruk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utvikle</a:t>
            </a:r>
            <a:r>
              <a:rPr lang="en-US" dirty="0"/>
              <a:t>  </a:t>
            </a:r>
            <a:r>
              <a:rPr lang="en-US" dirty="0" err="1"/>
              <a:t>videre</a:t>
            </a:r>
            <a:r>
              <a:rPr lang="en-US" dirty="0"/>
              <a:t> det du </a:t>
            </a:r>
            <a:r>
              <a:rPr lang="en-US" dirty="0" err="1"/>
              <a:t>allerede</a:t>
            </a:r>
            <a:r>
              <a:rPr lang="en-US" dirty="0"/>
              <a:t> er god </a:t>
            </a:r>
            <a:r>
              <a:rPr lang="en-US" dirty="0" err="1"/>
              <a:t>på</a:t>
            </a:r>
            <a:r>
              <a:rPr lang="en-US" dirty="0"/>
              <a:t>- </a:t>
            </a:r>
          </a:p>
          <a:p>
            <a:r>
              <a:rPr lang="en-US" dirty="0"/>
              <a:t>men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uten</a:t>
            </a:r>
            <a:r>
              <a:rPr lang="en-US" dirty="0"/>
              <a:t> at det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merverdi</a:t>
            </a:r>
            <a:r>
              <a:rPr lang="en-US" dirty="0"/>
              <a:t> for de du </a:t>
            </a:r>
            <a:r>
              <a:rPr lang="en-US" dirty="0" err="1"/>
              <a:t>arbeider</a:t>
            </a:r>
            <a:r>
              <a:rPr lang="en-US" dirty="0"/>
              <a:t> </a:t>
            </a:r>
            <a:r>
              <a:rPr lang="en-US" dirty="0" err="1"/>
              <a:t>sammen</a:t>
            </a:r>
            <a:r>
              <a:rPr lang="en-US" dirty="0"/>
              <a:t> med </a:t>
            </a:r>
            <a:r>
              <a:rPr lang="nb-NO" dirty="0"/>
              <a:t>👍</a:t>
            </a:r>
          </a:p>
          <a:p>
            <a:endParaRPr lang="nb-NO" dirty="0"/>
          </a:p>
          <a:p>
            <a:r>
              <a:rPr lang="nb-NO" dirty="0"/>
              <a:t>     «</a:t>
            </a:r>
            <a:r>
              <a:rPr lang="nb-NO" dirty="0" err="1"/>
              <a:t>Stay</a:t>
            </a:r>
            <a:r>
              <a:rPr lang="nb-NO" dirty="0"/>
              <a:t> In The </a:t>
            </a:r>
            <a:r>
              <a:rPr lang="nb-NO" dirty="0" err="1"/>
              <a:t>Boat</a:t>
            </a:r>
            <a:r>
              <a:rPr lang="nb-NO" dirty="0"/>
              <a:t>»</a:t>
            </a:r>
          </a:p>
          <a:p>
            <a:r>
              <a:rPr lang="nb-NO" dirty="0"/>
              <a:t>                  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8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29_TF78438558" id="{B50C1F25-A16E-4448-AA34-E1F2D1313482}" vid="{356ED956-3D6E-47DD-8BFD-BA513949418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227f86-c6e8-4685-85e5-bd001a006b79" xsi:nil="true"/>
    <lcf76f155ced4ddcb4097134ff3c332f xmlns="6a6fbf7f-b97f-41e1-9591-3b9f39accde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671788D7EED74AAE06790053F12351" ma:contentTypeVersion="15" ma:contentTypeDescription="Opprett et nytt dokument." ma:contentTypeScope="" ma:versionID="542f99bb31a4810ef6262be66004c8c2">
  <xsd:schema xmlns:xsd="http://www.w3.org/2001/XMLSchema" xmlns:xs="http://www.w3.org/2001/XMLSchema" xmlns:p="http://schemas.microsoft.com/office/2006/metadata/properties" xmlns:ns2="6a6fbf7f-b97f-41e1-9591-3b9f39accdec" xmlns:ns3="0f227f86-c6e8-4685-85e5-bd001a006b79" targetNamespace="http://schemas.microsoft.com/office/2006/metadata/properties" ma:root="true" ma:fieldsID="6622597c426c1720b2ae9f6972b80961" ns2:_="" ns3:_="">
    <xsd:import namespace="6a6fbf7f-b97f-41e1-9591-3b9f39accdec"/>
    <xsd:import namespace="0f227f86-c6e8-4685-85e5-bd001a006b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fbf7f-b97f-41e1-9591-3b9f39accd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emerkelapper" ma:readOnly="false" ma:fieldId="{5cf76f15-5ced-4ddc-b409-7134ff3c332f}" ma:taxonomyMulti="true" ma:sspId="f4ba9a48-f64b-4d75-aa4f-faf7b0841f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227f86-c6e8-4685-85e5-bd001a006b7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7941bbe-79c7-4309-8e3e-d1c9569dcf32}" ma:internalName="TaxCatchAll" ma:showField="CatchAllData" ma:web="0f227f86-c6e8-4685-85e5-bd001a006b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E86310-1842-4132-BD30-45BB3C8B8BBA}">
  <ds:schemaRefs>
    <ds:schemaRef ds:uri="http://purl.org/dc/terms/"/>
    <ds:schemaRef ds:uri="0f227f86-c6e8-4685-85e5-bd001a006b79"/>
    <ds:schemaRef ds:uri="6a6fbf7f-b97f-41e1-9591-3b9f39accdec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9DD7928-F8D1-446F-AABB-67A3A0A19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4CE0FB-6521-40A1-BB4A-A6318360EBD9}"/>
</file>

<file path=docProps/app.xml><?xml version="1.0" encoding="utf-8"?>
<Properties xmlns="http://schemas.openxmlformats.org/officeDocument/2006/extended-properties" xmlns:vt="http://schemas.openxmlformats.org/officeDocument/2006/docPropsVTypes">
  <Template>{EE04F146-1A3D-4861-ABF0-82C31D64B483}tf78438558_win32</Template>
  <TotalTime>1596</TotalTime>
  <Words>504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Bernard MT Condensed</vt:lpstr>
      <vt:lpstr>Calibri</vt:lpstr>
      <vt:lpstr>Century Gothic</vt:lpstr>
      <vt:lpstr>Garamond</vt:lpstr>
      <vt:lpstr>SavonVTI</vt:lpstr>
      <vt:lpstr>   Fosen-nettverk      april 2024</vt:lpstr>
      <vt:lpstr>Kort om meg og oss på Åsly:</vt:lpstr>
      <vt:lpstr>«Faktaboks» sett fra skolelederperspektivet:</vt:lpstr>
      <vt:lpstr>           Verden sett fra Åsly skole-             «hemmere og fremmere»:</vt:lpstr>
      <vt:lpstr>           Verden sett fra Åsly skole-                «hemmere og fremmere»:</vt:lpstr>
      <vt:lpstr>Godfot-teorien….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Dialogmøte 2022</dc:title>
  <dc:creator>Fredheim, Roger</dc:creator>
  <cp:lastModifiedBy>Dønheim-Nilsen, Gøril</cp:lastModifiedBy>
  <cp:revision>4</cp:revision>
  <cp:lastPrinted>2024-03-13T11:03:34Z</cp:lastPrinted>
  <dcterms:created xsi:type="dcterms:W3CDTF">2022-11-28T13:08:18Z</dcterms:created>
  <dcterms:modified xsi:type="dcterms:W3CDTF">2024-04-10T11:45:21Z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0x0101005D671788D7EED74AAE06790053F12351</vt:lpwstr>
  </property>
  <property fmtid="{D5CDD505-2E9C-101B-9397-08002B2CF9AE}" pid="3" name="MediaServiceImageTags">
    <vt:lpwstr/>
  </property>
</Properties>
</file>